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4"/>
    <p:restoredTop sz="94678"/>
  </p:normalViewPr>
  <p:slideViewPr>
    <p:cSldViewPr snapToGrid="0" snapToObjects="1">
      <p:cViewPr varScale="1">
        <p:scale>
          <a:sx n="196" d="100"/>
          <a:sy n="196" d="100"/>
        </p:scale>
        <p:origin x="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9554A1-AB4C-C6CA-18E7-85FCC79F2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1" y="2963887"/>
            <a:ext cx="2509088" cy="156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CEA2C-29AE-61C6-E34F-5AA2C619D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781" y="2962867"/>
            <a:ext cx="2471114" cy="1544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9F35C-9BA2-48C7-AEB4-AE48D77F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146" y="2939132"/>
            <a:ext cx="2509090" cy="15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3520</TotalTime>
  <Words>134</Words>
  <Application>Microsoft Macintosh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89</cp:revision>
  <dcterms:created xsi:type="dcterms:W3CDTF">2022-06-13T15:17:41Z</dcterms:created>
  <dcterms:modified xsi:type="dcterms:W3CDTF">2023-08-29T15:20:05Z</dcterms:modified>
</cp:coreProperties>
</file>